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9" d="100"/>
          <a:sy n="99" d="100"/>
        </p:scale>
        <p:origin x="5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5D530E-A743-4A98-96B5-06C66F604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3EB2B4D-79A8-44A0-A75E-33522521E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F8DC71-8985-4EEF-8F6D-78434AECA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E55522-7524-4494-A49C-B92808808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C3AD0B-95EA-4D5F-B884-B68C430A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93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719C04-1943-4731-9AE3-4CC3E8AC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BA1387-BE9C-4E26-9B0A-61B35AE49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83524B-6886-4F0C-9EA2-B973C2FE3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E9F4AE-F9AF-4DB7-8878-D366E196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996180-1B39-4D33-93B1-785E6FA22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46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BC89EB3-39CD-4175-8C59-46B8B00A1C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6A78D9-2F2F-4A82-B07E-2566C1FCF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AAC00B-C3B3-4201-8DC2-11CA19B9A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FFFFBA-D1CE-4429-9A28-676E61D9D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082FF4-C928-4973-B2B6-B46785EAE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36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14EA38-CDC1-4D93-B4DA-9EB7B6362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E73B34-C38D-4013-87C9-AFAD7A07E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34A9BE-717A-4BC0-B92A-540DB9C5F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1902A3-5B46-4692-AF87-50F030336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9BA714-87DA-4EFD-A47E-0B497E737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63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C58C2D-217C-430E-8D6E-8D0372A5D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868FE0-AA4B-4A93-9A0A-01B456B1E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EFD9C9-DE6F-4D87-B662-058D9B57E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5A13D8-1AA5-49D9-97C1-F3A012B52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DDBA51-2750-4F8F-8381-704D84404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60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90A341-640A-4173-B247-EF925426B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35DAD9-672E-4BED-9077-B47EFDD3E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47EB0A-4507-44D1-AA8F-FE7E2DB02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CFEAC2-3069-40B3-86FE-3CE11FD8C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DEB5A9-3629-47D8-85B1-DDBFA7FDA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92435F-4936-4D54-91FC-B6A82EC8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00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D397B9-A98E-4159-9CB4-A401A7889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05AAD5-F340-487E-B3ED-C1F4341CA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E99BAC5-9610-4DB0-9EDE-D724128B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3AC61E5-5B07-4DB1-AA13-7944FF1122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FE2D20-0D33-469B-A25D-26A2A58792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BEE6F6C-A7E2-4EA5-B360-8121A4F48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4614222-F22F-488A-AA1A-046892C3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7E74E34-4A46-49AE-8679-3D4C29B4A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2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D66DDA-7821-4463-9894-4551B9A6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96CE79F-EB50-4DEC-8FFB-9CCEA15A8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651C668-7642-4365-BBDA-9E1AE18EA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E738633-67F8-42AF-820D-E9F9B569A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67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731C1DB-ACC6-41EB-9C7B-8D2954B14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21A5905-5C96-4CC5-9752-690634EA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CF0EC3-A3C3-4156-BF33-E03C649F3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62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CB2B81-FF7E-4914-969D-94C5D662A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538089-A752-4DAA-8FA3-F177D248A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FFE70C7-A0C4-4816-86A2-0BB1523D1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D5B6FF-E188-4AF9-BF27-996A49D9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825A1D-9786-4C8C-A1B2-A1A29E11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2BFA0C-1F78-4B98-87F6-8CE553C24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85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21A14-EFD8-4B54-9C3D-140B447B8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8971763-78B4-4A51-AED4-5F53276D9A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77AF83-7E89-439B-B05A-AEF808250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166982-BCF7-479E-AF30-377724F7D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035303-4FC5-431E-A347-82EBC6DB8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0D785E-BAC0-4CEB-8AD0-317879E15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96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1E83AE5-C6C7-4980-8E48-566C74D5F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1D0CFD-B62C-4D88-AD54-5893850BF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A62952-F2AD-402E-A844-C65C0FD589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9DE36-EA0B-48B4-9933-F03F263477FA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B7B92A-4EFE-4CB6-8938-38614C10F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CF54A8-505D-4D6B-8B84-4074B372C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80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DD5872D-1A7E-4545-9539-29DFA7BA4745}"/>
                  </a:ext>
                </a:extLst>
              </p:cNvPr>
              <p:cNvSpPr txBox="1"/>
              <p:nvPr/>
            </p:nvSpPr>
            <p:spPr>
              <a:xfrm>
                <a:off x="2259936" y="5677453"/>
                <a:ext cx="767212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[Figure] The average of concentration data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ja-JP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PM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2.5</m:t>
                        </m:r>
                      </m:sub>
                    </m:sSub>
                  </m:oMath>
                </a14:m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 per hour and the original data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ja-JP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PM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2.5</m:t>
                        </m:r>
                      </m:sub>
                    </m:sSub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concentration per seconds  (2019/11/18</a:t>
                </a:r>
                <a:r>
                  <a:rPr lang="ja-JP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0:00 </a:t>
                </a:r>
                <a:r>
                  <a:rPr kumimoji="1" lang="ja-JP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ー </a:t>
                </a:r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2019/12/2 24:00) at Chiba 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university(35.625N, 140,104E, 60.0m </a:t>
                </a:r>
                <a:r>
                  <a:rPr lang="en-US" altLang="ja-JP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asl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kumimoji="1" lang="ja-JP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DD5872D-1A7E-4545-9539-29DFA7BA4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9936" y="5677453"/>
                <a:ext cx="7672126" cy="923330"/>
              </a:xfrm>
              <a:prstGeom prst="rect">
                <a:avLst/>
              </a:prstGeom>
              <a:blipFill>
                <a:blip r:embed="rId2"/>
                <a:stretch>
                  <a:fillRect l="-715" t="-3289" b="-92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図 13">
            <a:extLst>
              <a:ext uri="{FF2B5EF4-FFF2-40B4-BE49-F238E27FC236}">
                <a16:creationId xmlns:a16="http://schemas.microsoft.com/office/drawing/2014/main" id="{35C40F5A-4CC2-47ED-B0CB-A66C349200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36313" y="0"/>
            <a:ext cx="8519372" cy="5679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86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39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Cambria Math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大野 健</dc:creator>
  <cp:lastModifiedBy>大野 健</cp:lastModifiedBy>
  <cp:revision>8</cp:revision>
  <dcterms:created xsi:type="dcterms:W3CDTF">2019-11-19T08:11:15Z</dcterms:created>
  <dcterms:modified xsi:type="dcterms:W3CDTF">2019-11-23T03:26:34Z</dcterms:modified>
</cp:coreProperties>
</file>